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AF426-1CB6-4C23-9F1E-310E01C89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C78F9-9E53-49F0-A053-7B485FCF7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6AC55-971C-477D-A296-FB9063384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7DBB3-02EA-4817-9B63-78CD8250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AFEFF-6CC1-4267-93BF-1BA40311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34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666A-B5AD-49D8-98D9-5438B186E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8E72B-8B67-4457-89FC-5469122D9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B827E-9EAA-4110-BFBB-51DA37AC3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5276-2AC1-418B-B508-0A4314BB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2592C-3F3A-45A6-8F7B-F4572FF43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19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2495A-DE62-4D80-AC88-DCABEE28F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534CD9-C4BB-4031-B580-A33C6C0E5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D894D-4680-457E-AFA6-1CBFCC28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CDFEB-698B-4684-908D-1279962B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B1142-6064-4D42-AF2B-9C3502F2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933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EBC85-CBDB-4556-8404-459BB756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57CEC-EF0C-4F6A-899D-D6C687A36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46AEE-DABA-49B2-B41D-FB3870D5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E64F1-8828-482D-8329-9795307F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68EC8-D1A0-4DE6-B743-CF965874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711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2D790-213C-44B1-8E1E-E9726677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5DE43-AC1B-40D3-9077-C12401C8E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6EF07-48A1-45A4-A9DE-63AD7FBD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A3DAD-4B22-4247-87AD-F3E3FFA5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0696D-729F-40E5-B705-74E77843C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77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99D15-4210-454F-9CAE-9B8CADDF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F313A-3610-4B8F-9196-6553E4712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3E620-9B81-4879-961F-9AB83B534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0D469-31A1-4103-8FFD-BBB1A7D87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4B6D7-7E92-4D02-83E3-933F6152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1CD09-9A7A-4DFD-86B5-65205A33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61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BA62-5E96-4607-A35B-914843802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FD8DE-5904-445E-AB6B-7FB92B445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9669B-D4FF-400E-A15C-B43565054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374EF1-94F9-4435-8964-FAF0B10B0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719E72-6C1D-4E33-B9E3-8E45E075D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3C4380-2397-461B-875C-3E9639364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28EAB7-8CAF-46E4-8D3D-4D135260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40C002-8932-4E6E-8A53-B682A900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7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A2D46-6D80-45CE-A4F4-8596D4FFA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AC9AAA-DE30-4903-951D-37AF1E28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23CA4-FB69-4E0E-A5E2-9A51A40B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59657-3BB8-48FD-90ED-0257DFE6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95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F0CE68-9CD8-4E5E-99F2-682F3E80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4E6AEB-A28D-43E6-A46D-C144D07F8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3A5B1-562B-4987-981C-C9709282C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365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0894-B8A0-4D07-BEBC-57C8B92BB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C6EA4-151C-4E0D-B41D-CFAAFB1BD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48E29-0057-4218-BFF6-883C91C75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1F819-6834-4982-9F36-B05AFEBD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60518-ACD0-44D1-943A-157B2DCD3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A15A0-E389-4F8F-B2DA-A71B2470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5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CDFA-FCCF-404E-8A1D-7CDCD695F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F9827-8B3E-445C-AFC4-A634E8BA1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E4EBE-0AEE-4D55-B855-3EFBDF59D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6C77E-D1E2-4147-9329-03772D55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0FCA9-F0E8-49D5-9337-C7EFBB30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9E585-0AB3-4144-ADAD-BF3346EB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145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EC538-B983-4B36-93CB-9193B0C6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F8A07-4123-4113-93AD-9E55C55ED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CB313-9CC5-49E2-BFE7-2984781B6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C422A-EC3D-4B87-89E5-F4E4FE2B1472}" type="datetimeFigureOut">
              <a:rPr lang="sv-SE" smtClean="0"/>
              <a:t>2021-04-15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B4DB-67A1-42FC-B63F-3C6B48438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96F3B-7C5A-4DDB-AE76-CB060A6C9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84BA-6FC1-470F-9A94-CCE789DD7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25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17BC447-F11D-40B8-8AF6-159B56175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51000" cy="6858000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0FFDD9D1-5D01-4009-9C20-903512A0B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001" y="0"/>
            <a:ext cx="3105226" cy="6306671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ED0C3AD8-53EA-4049-9BA0-A986A1B6B3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-127747"/>
            <a:ext cx="2862190" cy="6858000"/>
          </a:xfrm>
          <a:prstGeom prst="rect">
            <a:avLst/>
          </a:prstGeom>
        </p:spPr>
      </p:pic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9F123E6-68FA-453F-8590-9D8877C580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191" y="1"/>
            <a:ext cx="3233810" cy="425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8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00D6DD1-A8DE-4BB5-A6CE-658CA26E5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406" y="-3749"/>
            <a:ext cx="2738593" cy="4205956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62EF926-94D3-41AE-8A29-182C66305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633" y="-3750"/>
            <a:ext cx="3177884" cy="4592171"/>
          </a:xfrm>
          <a:prstGeom prst="rect">
            <a:avLst/>
          </a:prstGeom>
        </p:spPr>
      </p:pic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B52A882-3B6C-4CFE-A352-971B200684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900" y="0"/>
            <a:ext cx="2915733" cy="3879476"/>
          </a:xfrm>
          <a:prstGeom prst="rect">
            <a:avLst/>
          </a:prstGeom>
        </p:spPr>
      </p:pic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D24A250-516A-4C42-A0A7-86DE6FB2A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" y="-91155"/>
            <a:ext cx="2915548" cy="467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5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6FD271A-24AC-4684-B8DE-1861A9F6A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011" y="0"/>
            <a:ext cx="3543795" cy="6725589"/>
          </a:xfrm>
          <a:prstGeom prst="rect">
            <a:avLst/>
          </a:prstGeom>
        </p:spPr>
      </p:pic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481B32A-6F19-4417-A890-B21CA3F74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216" y="0"/>
            <a:ext cx="3543795" cy="314368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CF7F66E6-142E-40F6-90D1-52CE985E2B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15216" cy="66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 Ellegård</dc:creator>
  <cp:lastModifiedBy>Anders Ellegård</cp:lastModifiedBy>
  <cp:revision>2</cp:revision>
  <dcterms:created xsi:type="dcterms:W3CDTF">2021-04-15T12:13:11Z</dcterms:created>
  <dcterms:modified xsi:type="dcterms:W3CDTF">2021-04-15T12:18:12Z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f08ec5-d6d9-4227-8387-ccbfcb3632c4_Enabled">
    <vt:lpwstr>true</vt:lpwstr>
  </property>
  <property fmtid="{D5CDD505-2E9C-101B-9397-08002B2CF9AE}" pid="3" name="MSIP_Label_43f08ec5-d6d9-4227-8387-ccbfcb3632c4_SetDate">
    <vt:lpwstr>2021-04-15T12:13:11Z</vt:lpwstr>
  </property>
  <property fmtid="{D5CDD505-2E9C-101B-9397-08002B2CF9AE}" pid="4" name="MSIP_Label_43f08ec5-d6d9-4227-8387-ccbfcb3632c4_Method">
    <vt:lpwstr>Standard</vt:lpwstr>
  </property>
  <property fmtid="{D5CDD505-2E9C-101B-9397-08002B2CF9AE}" pid="5" name="MSIP_Label_43f08ec5-d6d9-4227-8387-ccbfcb3632c4_Name">
    <vt:lpwstr>Sweco Restricted</vt:lpwstr>
  </property>
  <property fmtid="{D5CDD505-2E9C-101B-9397-08002B2CF9AE}" pid="6" name="MSIP_Label_43f08ec5-d6d9-4227-8387-ccbfcb3632c4_SiteId">
    <vt:lpwstr>b7872ef0-9a00-4c18-8a4a-c7d25c778a9e</vt:lpwstr>
  </property>
  <property fmtid="{D5CDD505-2E9C-101B-9397-08002B2CF9AE}" pid="7" name="MSIP_Label_43f08ec5-d6d9-4227-8387-ccbfcb3632c4_ActionId">
    <vt:lpwstr>1928cdf4-351d-40c6-a25c-dc708b7be0e6</vt:lpwstr>
  </property>
  <property fmtid="{D5CDD505-2E9C-101B-9397-08002B2CF9AE}" pid="8" name="MSIP_Label_43f08ec5-d6d9-4227-8387-ccbfcb3632c4_ContentBits">
    <vt:lpwstr>0</vt:lpwstr>
  </property>
</Properties>
</file>