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61" r:id="rId6"/>
    <p:sldId id="258" r:id="rId7"/>
    <p:sldId id="263" r:id="rId8"/>
    <p:sldId id="262" r:id="rId9"/>
    <p:sldId id="259" r:id="rId10"/>
    <p:sldId id="264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9872663" cy="14301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20B1-5243-4F68-9017-D7DF90BBE72C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0302-32AD-459D-849B-155A510A7B7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C:\Users\MARBER~1\AppData\Local\Temp\notesE4AC8B\~216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683988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v-SE" dirty="0"/>
              <a:t>Plan 3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51188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922114"/>
          </a:xfrm>
        </p:spPr>
        <p:txBody>
          <a:bodyPr/>
          <a:lstStyle/>
          <a:p>
            <a:r>
              <a:rPr lang="sv-SE" dirty="0"/>
              <a:t>Vån 1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5993415" cy="58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Vån 1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595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 vån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8745"/>
            <a:ext cx="8229600" cy="4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Långedragskolan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Se och bli sedd !</a:t>
            </a:r>
          </a:p>
          <a:p>
            <a:r>
              <a:rPr lang="sv-SE" dirty="0" err="1"/>
              <a:t>Samlingsytor</a:t>
            </a:r>
            <a:r>
              <a:rPr lang="sv-SE" dirty="0"/>
              <a:t> – matsal, idrotten</a:t>
            </a:r>
          </a:p>
          <a:p>
            <a:r>
              <a:rPr lang="sv-SE" dirty="0"/>
              <a:t>Ljud och ljus </a:t>
            </a:r>
          </a:p>
          <a:p>
            <a:r>
              <a:rPr lang="sv-SE" dirty="0"/>
              <a:t>Spännande arkitektur</a:t>
            </a:r>
          </a:p>
          <a:p>
            <a:r>
              <a:rPr lang="sv-SE" dirty="0"/>
              <a:t>Pedagogisk utemiljö på taket –</a:t>
            </a:r>
            <a:r>
              <a:rPr lang="sv-SE" sz="2200" dirty="0"/>
              <a:t>NO, Bild, Slöjd, Klassrum, odling, slappa /chilla/hänga, spel …….</a:t>
            </a:r>
          </a:p>
          <a:p>
            <a:r>
              <a:rPr lang="sv-SE" dirty="0"/>
              <a:t>Tillgänglighetsanpassad</a:t>
            </a:r>
          </a:p>
          <a:p>
            <a:r>
              <a:rPr lang="sv-SE" dirty="0"/>
              <a:t>Ny teknik – lås, </a:t>
            </a:r>
            <a:r>
              <a:rPr lang="sv-SE" dirty="0" err="1"/>
              <a:t>vent</a:t>
            </a:r>
            <a:r>
              <a:rPr lang="sv-SE" dirty="0"/>
              <a:t>, IT…</a:t>
            </a:r>
          </a:p>
          <a:p>
            <a:r>
              <a:rPr lang="sv-SE" dirty="0"/>
              <a:t>Förberedd för uthyrning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Långedragskolan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1115616" y="1412776"/>
            <a:ext cx="7560840" cy="4824536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245 elever </a:t>
            </a:r>
          </a:p>
          <a:p>
            <a:r>
              <a:rPr lang="sv-SE" dirty="0"/>
              <a:t>Idrottssal</a:t>
            </a:r>
          </a:p>
          <a:p>
            <a:r>
              <a:rPr lang="sv-SE" dirty="0" err="1"/>
              <a:t>Tilllagningskök</a:t>
            </a:r>
            <a:r>
              <a:rPr lang="sv-SE" dirty="0"/>
              <a:t> </a:t>
            </a:r>
          </a:p>
          <a:p>
            <a:r>
              <a:rPr lang="sv-SE" dirty="0"/>
              <a:t>Bibliotek / mediatek</a:t>
            </a:r>
          </a:p>
          <a:p>
            <a:r>
              <a:rPr lang="sv-SE" dirty="0"/>
              <a:t>Slöjd</a:t>
            </a:r>
          </a:p>
          <a:p>
            <a:r>
              <a:rPr lang="sv-SE" dirty="0"/>
              <a:t>Fritidshem</a:t>
            </a:r>
          </a:p>
          <a:p>
            <a:r>
              <a:rPr lang="sv-SE" dirty="0"/>
              <a:t>Elevhälsa </a:t>
            </a:r>
          </a:p>
          <a:p>
            <a:r>
              <a:rPr lang="sv-SE" dirty="0"/>
              <a:t>Personalarbetsrum, pausrum ,samtalsrum, kopieringsrum</a:t>
            </a:r>
          </a:p>
          <a:p>
            <a:r>
              <a:rPr lang="sv-SE" dirty="0"/>
              <a:t>Administration 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Långedragskolan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b="1" dirty="0"/>
          </a:p>
          <a:p>
            <a:r>
              <a:rPr lang="sv-SE" dirty="0"/>
              <a:t>Rivning Nya Långedragsskolan - november 2016</a:t>
            </a:r>
          </a:p>
          <a:p>
            <a:r>
              <a:rPr lang="sv-SE" dirty="0"/>
              <a:t>Entreprenad  avbruten mars 2017</a:t>
            </a:r>
          </a:p>
          <a:p>
            <a:r>
              <a:rPr lang="sv-SE" dirty="0"/>
              <a:t>Upphandling entreprenör pågår </a:t>
            </a:r>
          </a:p>
          <a:p>
            <a:r>
              <a:rPr lang="sv-SE" dirty="0"/>
              <a:t>Slutbesiktning maj 2021</a:t>
            </a:r>
          </a:p>
          <a:p>
            <a:r>
              <a:rPr lang="sv-SE" dirty="0"/>
              <a:t>Skolan startar aug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 descr="C:\Users\MARBER~1\AppData\Local\Temp\notesE4AC8B\~216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683988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562262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1040765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44941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v-SE" dirty="0"/>
              <a:t>Plan 1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80" y="980728"/>
            <a:ext cx="7549354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v-SE" dirty="0"/>
              <a:t>Plan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53" y="980728"/>
            <a:ext cx="7636335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PowerPoint Presentation</vt:lpstr>
      <vt:lpstr>Långedragskolan </vt:lpstr>
      <vt:lpstr>Långedragskolan </vt:lpstr>
      <vt:lpstr>Långedragskolan</vt:lpstr>
      <vt:lpstr>PowerPoint Presentation</vt:lpstr>
      <vt:lpstr>PowerPoint Presentation</vt:lpstr>
      <vt:lpstr>PowerPoint Presentation</vt:lpstr>
      <vt:lpstr>Plan 1</vt:lpstr>
      <vt:lpstr>Plan 2</vt:lpstr>
      <vt:lpstr>Plan 3</vt:lpstr>
      <vt:lpstr>PowerPoint Presentation</vt:lpstr>
      <vt:lpstr>Vån 1</vt:lpstr>
      <vt:lpstr>Vån 1</vt:lpstr>
      <vt:lpstr>3 vån</vt:lpstr>
      <vt:lpstr>PowerPoint 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marber0716</dc:creator>
  <cp:lastModifiedBy>Anna Palmers</cp:lastModifiedBy>
  <cp:revision>8</cp:revision>
  <dcterms:created xsi:type="dcterms:W3CDTF">2016-10-07T06:45:48Z</dcterms:created>
  <dcterms:modified xsi:type="dcterms:W3CDTF">2019-01-31T18:10:43Z</dcterms:modified>
</cp:coreProperties>
</file>